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CA6F7B-D76E-4EDA-8434-533A4FD6CC66}">
  <a:tblStyle styleId="{6CCA6F7B-D76E-4EDA-8434-533A4FD6CC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d3560287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d3560287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d356028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d356028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bd3560287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bd3560287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bd3560287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bd356028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bd356028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bd356028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bd356028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bd356028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bd356028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bd356028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Validation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42025" y="1322125"/>
            <a:ext cx="5855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Ensuring that user input is clean, correct, and useful.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Validation tasks: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Required fields?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Valid date?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Entered text in a numeric field.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42025" y="434300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or Data Validation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49175" y="1371600"/>
            <a:ext cx="49464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Ensure correct user input.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After the input has been sent to the server.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Browser before the input is sent to a web server.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49175" y="445025"/>
            <a:ext cx="5735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or Data Validation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Validation of numeric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Form Validation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type="title"/>
          </p:nvPr>
        </p:nvSpPr>
        <p:spPr>
          <a:xfrm>
            <a:off x="460775" y="380725"/>
            <a:ext cx="64188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constraint HTML i/p Attributes</a:t>
            </a:r>
            <a:endParaRPr/>
          </a:p>
        </p:txBody>
      </p:sp>
      <p:graphicFrame>
        <p:nvGraphicFramePr>
          <p:cNvPr id="189" name="Google Shape;189;p41"/>
          <p:cNvGraphicFramePr/>
          <p:nvPr/>
        </p:nvGraphicFramePr>
        <p:xfrm>
          <a:off x="670625" y="13221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{6CCA6F7B-D76E-4EDA-8434-533A4FD6CC66}</a:tableStyleId>
              </a:tblPr>
              <a:tblGrid>
                <a:gridCol w="2284575"/>
                <a:gridCol w="2884675"/>
              </a:tblGrid>
              <a:tr h="67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Attribute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Disabled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Input element should be disabled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max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Maximum value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min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Minimum value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42"/>
          <p:cNvGraphicFramePr/>
          <p:nvPr/>
        </p:nvGraphicFramePr>
        <p:xfrm>
          <a:off x="813175" y="13905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{6CCA6F7B-D76E-4EDA-8434-533A4FD6CC66}</a:tableStyleId>
              </a:tblPr>
              <a:tblGrid>
                <a:gridCol w="1965400"/>
                <a:gridCol w="2854750"/>
              </a:tblGrid>
              <a:tr h="9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Pattern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Value pattern of an input element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Required 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Input 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field</a:t>
                      </a: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requires an element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Type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Type of an input element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42"/>
          <p:cNvSpPr txBox="1"/>
          <p:nvPr>
            <p:ph type="title"/>
          </p:nvPr>
        </p:nvSpPr>
        <p:spPr>
          <a:xfrm>
            <a:off x="460775" y="380725"/>
            <a:ext cx="64188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constraint HTML i/p Attributes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>
            <p:ph idx="1" type="body"/>
          </p:nvPr>
        </p:nvSpPr>
        <p:spPr>
          <a:xfrm>
            <a:off x="938500" y="1446600"/>
            <a:ext cx="4946400" cy="19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Whenever a user enters a value more than 50.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There should be an alert.</a:t>
            </a:r>
            <a:endParaRPr sz="1800"/>
          </a:p>
        </p:txBody>
      </p:sp>
      <p:sp>
        <p:nvSpPr>
          <p:cNvPr id="201" name="Google Shape;201;p43"/>
          <p:cNvSpPr txBox="1"/>
          <p:nvPr>
            <p:ph type="title"/>
          </p:nvPr>
        </p:nvSpPr>
        <p:spPr>
          <a:xfrm>
            <a:off x="713475" y="520050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